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A29FF425-5850-1504-080D-E54911E33880}"/>
              </a:ext>
            </a:extLst>
          </p:cNvPr>
          <p:cNvSpPr/>
          <p:nvPr/>
        </p:nvSpPr>
        <p:spPr>
          <a:xfrm>
            <a:off x="0" y="0"/>
            <a:ext cx="12191996" cy="6173315"/>
          </a:xfrm>
          <a:prstGeom prst="rect">
            <a:avLst/>
          </a:prstGeom>
          <a:solidFill>
            <a:srgbClr val="BA122B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5E9F7A2-8596-1FE4-F85B-9BB8EFFF598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262192" y="1244004"/>
            <a:ext cx="7326154" cy="2387598"/>
          </a:xfrm>
        </p:spPr>
        <p:txBody>
          <a:bodyPr anchor="b"/>
          <a:lstStyle>
            <a:lvl1pPr>
              <a:defRPr sz="6000">
                <a:solidFill>
                  <a:srgbClr val="FFFFFF"/>
                </a:solidFill>
                <a:latin typeface="Open Sans ExtraBold" pitchFamily="34"/>
                <a:ea typeface="Open Sans ExtraBold" pitchFamily="34"/>
                <a:cs typeface="Open Sans ExtraBold" pitchFamily="34"/>
              </a:defRPr>
            </a:lvl1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6F64192-F418-A6AF-06DF-77CB1AA4567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262192" y="3602041"/>
            <a:ext cx="7326154" cy="1655758"/>
          </a:xfrm>
        </p:spPr>
        <p:txBody>
          <a:bodyPr/>
          <a:lstStyle>
            <a:lvl1pPr marL="0" indent="0">
              <a:buNone/>
              <a:defRPr sz="3200">
                <a:solidFill>
                  <a:srgbClr val="FFFFFF"/>
                </a:solidFill>
                <a:latin typeface="Adelle Rg" pitchFamily="50"/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DF43616-68C2-5AF3-6027-4692A56A423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date</a:t>
            </a:r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EA19BAD5-5626-17BB-4B92-6BB32C5F94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11465" y="6332421"/>
            <a:ext cx="4785146" cy="450671"/>
          </a:xfrm>
          <a:prstGeom prst="rect">
            <a:avLst/>
          </a:prstGeom>
          <a:noFill/>
          <a:ln cap="flat">
            <a:noFill/>
          </a:ln>
        </p:spPr>
      </p:pic>
      <p:cxnSp>
        <p:nvCxnSpPr>
          <p:cNvPr id="7" name="Straight Connector 10">
            <a:extLst>
              <a:ext uri="{FF2B5EF4-FFF2-40B4-BE49-F238E27FC236}">
                <a16:creationId xmlns:a16="http://schemas.microsoft.com/office/drawing/2014/main" id="{F22F0FAE-1F1E-20BC-0E6A-C34871361392}"/>
              </a:ext>
            </a:extLst>
          </p:cNvPr>
          <p:cNvCxnSpPr/>
          <p:nvPr/>
        </p:nvCxnSpPr>
        <p:spPr>
          <a:xfrm>
            <a:off x="4067964" y="1686062"/>
            <a:ext cx="0" cy="3184791"/>
          </a:xfrm>
          <a:prstGeom prst="straightConnector1">
            <a:avLst/>
          </a:prstGeom>
          <a:noFill/>
          <a:ln w="19046" cap="flat">
            <a:solidFill>
              <a:srgbClr val="FFFFFF"/>
            </a:solidFill>
            <a:prstDash val="solid"/>
            <a:miter/>
          </a:ln>
        </p:spPr>
      </p:cxnSp>
      <p:pic>
        <p:nvPicPr>
          <p:cNvPr id="8" name="Picture 14" descr="A black and white logo&#10;&#10;AI-generated content may be incorrect.">
            <a:extLst>
              <a:ext uri="{FF2B5EF4-FFF2-40B4-BE49-F238E27FC236}">
                <a16:creationId xmlns:a16="http://schemas.microsoft.com/office/drawing/2014/main" id="{8CA369BA-3752-9C3F-10D5-B214DF7C31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089" y="1028334"/>
            <a:ext cx="4012012" cy="4012012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48780804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813D1-972F-A179-E1FB-FA1B8FD9F2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6577" y="365129"/>
            <a:ext cx="9710114" cy="1325559"/>
          </a:xfrm>
        </p:spPr>
        <p:txBody>
          <a:bodyPr/>
          <a:lstStyle>
            <a:lvl1pPr>
              <a:defRPr b="1">
                <a:latin typeface="Open sans" pitchFamily="34"/>
                <a:ea typeface="Open sans" pitchFamily="34"/>
                <a:cs typeface="Open sans" pitchFamily="34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48239-6B9D-A4D8-E377-5A6944597D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136577" y="1681160"/>
            <a:ext cx="4121703" cy="823910"/>
          </a:xfrm>
        </p:spPr>
        <p:txBody>
          <a:bodyPr anchor="b"/>
          <a:lstStyle>
            <a:lvl1pPr marL="0" indent="0">
              <a:buNone/>
              <a:defRPr sz="2400" b="1">
                <a:latin typeface="Open sans" pitchFamily="34"/>
                <a:ea typeface="Open sans" pitchFamily="34"/>
                <a:cs typeface="Open sans" pitchFamily="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DF0B00-8605-1DBB-2007-25337A57987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2136577" y="2505071"/>
            <a:ext cx="4121703" cy="3684583"/>
          </a:xfrm>
        </p:spPr>
        <p:txBody>
          <a:bodyPr/>
          <a:lstStyle>
            <a:lvl1pPr>
              <a:defRPr>
                <a:latin typeface="Adelle Rg" pitchFamily="50"/>
                <a:ea typeface="Open sans" pitchFamily="34"/>
                <a:cs typeface="Open sans" pitchFamily="34"/>
              </a:defRPr>
            </a:lvl1pPr>
            <a:lvl2pPr>
              <a:defRPr>
                <a:latin typeface="Open sans" pitchFamily="34"/>
                <a:ea typeface="Open sans" pitchFamily="34"/>
                <a:cs typeface="Open sans" pitchFamily="34"/>
              </a:defRPr>
            </a:lvl2pPr>
            <a:lvl3pPr>
              <a:defRPr>
                <a:latin typeface="Open sans" pitchFamily="34"/>
                <a:ea typeface="Open sans" pitchFamily="34"/>
                <a:cs typeface="Open sans" pitchFamily="34"/>
              </a:defRPr>
            </a:lvl3pPr>
            <a:lvl4pPr>
              <a:defRPr>
                <a:latin typeface="Open sans" pitchFamily="34"/>
                <a:ea typeface="Open sans" pitchFamily="34"/>
                <a:cs typeface="Open sans" pitchFamily="34"/>
              </a:defRPr>
            </a:lvl4pPr>
            <a:lvl5pPr>
              <a:defRPr>
                <a:latin typeface="Open sans" pitchFamily="34"/>
                <a:ea typeface="Open sans" pitchFamily="34"/>
                <a:cs typeface="Open sans" pitchFamily="3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74DE86-EA6B-020B-FB78-9D1D1D5356A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626510" y="1681160"/>
            <a:ext cx="5220181" cy="823910"/>
          </a:xfrm>
        </p:spPr>
        <p:txBody>
          <a:bodyPr anchor="b"/>
          <a:lstStyle>
            <a:lvl1pPr marL="0" indent="0">
              <a:buNone/>
              <a:defRPr sz="2400" b="1">
                <a:latin typeface="Open sans" pitchFamily="34"/>
                <a:ea typeface="Open sans" pitchFamily="34"/>
                <a:cs typeface="Open sans" pitchFamily="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5363BE-29D9-1CEE-7039-B28F0A82D628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626501" y="2505071"/>
            <a:ext cx="5220181" cy="3684583"/>
          </a:xfrm>
        </p:spPr>
        <p:txBody>
          <a:bodyPr/>
          <a:lstStyle>
            <a:lvl1pPr>
              <a:defRPr>
                <a:latin typeface="Adelle Rg" pitchFamily="50"/>
                <a:ea typeface="Open sans" pitchFamily="34"/>
                <a:cs typeface="Open sans" pitchFamily="34"/>
              </a:defRPr>
            </a:lvl1pPr>
            <a:lvl2pPr>
              <a:defRPr>
                <a:latin typeface="Open sans" pitchFamily="34"/>
                <a:ea typeface="Open sans" pitchFamily="34"/>
                <a:cs typeface="Open sans" pitchFamily="34"/>
              </a:defRPr>
            </a:lvl2pPr>
            <a:lvl3pPr>
              <a:defRPr>
                <a:latin typeface="Open sans" pitchFamily="34"/>
                <a:ea typeface="Open sans" pitchFamily="34"/>
                <a:cs typeface="Open sans" pitchFamily="34"/>
              </a:defRPr>
            </a:lvl3pPr>
            <a:lvl4pPr>
              <a:defRPr>
                <a:latin typeface="Open sans" pitchFamily="34"/>
                <a:ea typeface="Open sans" pitchFamily="34"/>
                <a:cs typeface="Open sans" pitchFamily="34"/>
              </a:defRPr>
            </a:lvl4pPr>
            <a:lvl5pPr>
              <a:defRPr>
                <a:latin typeface="Open sans" pitchFamily="34"/>
                <a:ea typeface="Open sans" pitchFamily="34"/>
                <a:cs typeface="Open sans" pitchFamily="3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C18D91-3201-633D-020A-FE777844266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D1D1D1"/>
                </a:solidFill>
              </a:defRPr>
            </a:lvl1pPr>
          </a:lstStyle>
          <a:p>
            <a:pPr lvl="0"/>
            <a:fld id="{D8EB4238-98F5-D741-BBE1-89CD6375D66F}" type="datetime1">
              <a:rPr lang="en-US"/>
              <a:pPr lvl="0"/>
              <a:t>4/17/25</a:t>
            </a:fld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B5944802-35BA-6A4E-0B81-863996A54787}"/>
              </a:ext>
            </a:extLst>
          </p:cNvPr>
          <p:cNvSpPr/>
          <p:nvPr/>
        </p:nvSpPr>
        <p:spPr>
          <a:xfrm>
            <a:off x="0" y="0"/>
            <a:ext cx="1939716" cy="6858000"/>
          </a:xfrm>
          <a:prstGeom prst="rect">
            <a:avLst/>
          </a:prstGeom>
          <a:solidFill>
            <a:srgbClr val="BA122B"/>
          </a:solidFill>
          <a:ln w="19046" cap="flat">
            <a:solidFill>
              <a:srgbClr val="BA122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pic>
        <p:nvPicPr>
          <p:cNvPr id="9" name="Picture 11" descr="A white letter with a star and a black background&#10;&#10;AI-generated content may be incorrect.">
            <a:extLst>
              <a:ext uri="{FF2B5EF4-FFF2-40B4-BE49-F238E27FC236}">
                <a16:creationId xmlns:a16="http://schemas.microsoft.com/office/drawing/2014/main" id="{CA9EC8DA-6583-327C-4421-708163AED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73" y="43543"/>
            <a:ext cx="1709434" cy="170943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0" name="Picture 1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86609EB9-FC73-34E4-F392-D26FB391FD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13">
            <a:off x="-2846500" y="2290838"/>
            <a:ext cx="7632670" cy="1414585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770687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FC018E1F-A1BA-C24A-E367-52469CBF1688}"/>
              </a:ext>
            </a:extLst>
          </p:cNvPr>
          <p:cNvSpPr/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BA122B"/>
          </a:solidFill>
          <a:ln w="19046" cap="flat">
            <a:solidFill>
              <a:srgbClr val="BA122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4A66903-40E0-F133-F656-B7AC502F79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2103440"/>
            <a:ext cx="10515600" cy="1325559"/>
          </a:xfrm>
        </p:spPr>
        <p:txBody>
          <a:bodyPr anchorCtr="1"/>
          <a:lstStyle>
            <a:lvl1pPr algn="ctr">
              <a:defRPr sz="8000" b="1">
                <a:solidFill>
                  <a:srgbClr val="FFFFFF"/>
                </a:solidFill>
                <a:latin typeface="Adelle Rg" pitchFamily="50"/>
              </a:defRPr>
            </a:lvl1pPr>
          </a:lstStyle>
          <a:p>
            <a:pPr lvl="0"/>
            <a:r>
              <a:rPr lang="en-US"/>
              <a:t>Thank You!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9E893F7A-3DE1-AEBB-E3EA-537A552E544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pic>
        <p:nvPicPr>
          <p:cNvPr id="5" name="Picture 8" descr="A black and white logo&#10;&#10;AI-generated content may be incorrect.">
            <a:extLst>
              <a:ext uri="{FF2B5EF4-FFF2-40B4-BE49-F238E27FC236}">
                <a16:creationId xmlns:a16="http://schemas.microsoft.com/office/drawing/2014/main" id="{F0193A16-1343-3832-7F10-81FC29DF8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65" y="4656746"/>
            <a:ext cx="2335066" cy="233506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D3AACD72-2370-3CCC-9DE8-4FBB4F33869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38203" y="3754434"/>
            <a:ext cx="10515600" cy="1162046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1pPr>
            <a:lvl2pPr marL="0" lvl="0" indent="0" algn="ctr">
              <a:spcBef>
                <a:spcPts val="1000"/>
              </a:spcBef>
              <a:buNone/>
              <a:defRPr sz="2800"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2pPr>
          </a:lstStyle>
          <a:p>
            <a:pPr lvl="0"/>
            <a:r>
              <a:rPr lang="en-US"/>
              <a:t>Click to add contact information:</a:t>
            </a:r>
          </a:p>
          <a:p>
            <a:pPr lvl="0"/>
            <a:r>
              <a:rPr lang="en-US"/>
              <a:t>Name, title and email</a:t>
            </a:r>
          </a:p>
        </p:txBody>
      </p:sp>
    </p:spTree>
    <p:extLst>
      <p:ext uri="{BB962C8B-B14F-4D97-AF65-F5344CB8AC3E}">
        <p14:creationId xmlns:p14="http://schemas.microsoft.com/office/powerpoint/2010/main" val="858593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A black and red background&#10;&#10;AI-generated content may be incorrect.">
            <a:extLst>
              <a:ext uri="{FF2B5EF4-FFF2-40B4-BE49-F238E27FC236}">
                <a16:creationId xmlns:a16="http://schemas.microsoft.com/office/drawing/2014/main" id="{76B4F5FD-8CC3-54D5-9CE2-DF069770B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B6C86AA-86E6-DEA3-961F-A8BE832ACA6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262192" y="1244004"/>
            <a:ext cx="7321701" cy="2387598"/>
          </a:xfrm>
        </p:spPr>
        <p:txBody>
          <a:bodyPr anchor="b"/>
          <a:lstStyle>
            <a:lvl1pPr>
              <a:defRPr sz="6000">
                <a:latin typeface="Open Sans ExtraBold" pitchFamily="34"/>
                <a:ea typeface="Open Sans ExtraBold" pitchFamily="34"/>
                <a:cs typeface="Open Sans ExtraBold" pitchFamily="34"/>
              </a:defRPr>
            </a:lvl1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FB3A348-26B2-905F-A95D-2372FFC01EE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262182" y="3602041"/>
            <a:ext cx="7321701" cy="1655758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1F2E648-5E46-D8A2-F2EE-7ADFE66255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date</a:t>
            </a:r>
          </a:p>
        </p:txBody>
      </p:sp>
      <p:pic>
        <p:nvPicPr>
          <p:cNvPr id="6" name="Picture 12" descr="A black and white logo&#10;&#10;AI-generated content may be incorrect.">
            <a:extLst>
              <a:ext uri="{FF2B5EF4-FFF2-40B4-BE49-F238E27FC236}">
                <a16:creationId xmlns:a16="http://schemas.microsoft.com/office/drawing/2014/main" id="{77F203C8-0935-C5AB-9864-BCA6FAABAC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65" y="4656746"/>
            <a:ext cx="2335066" cy="2335066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58585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>
            <a:extLst>
              <a:ext uri="{FF2B5EF4-FFF2-40B4-BE49-F238E27FC236}">
                <a16:creationId xmlns:a16="http://schemas.microsoft.com/office/drawing/2014/main" id="{4D0BB481-580B-A371-073F-759BF4CBDA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486353EA-68A9-8767-6A0E-63B1A0C7DA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8112" y="1244004"/>
            <a:ext cx="10975771" cy="2387598"/>
          </a:xfrm>
        </p:spPr>
        <p:txBody>
          <a:bodyPr anchor="b"/>
          <a:lstStyle>
            <a:lvl1pPr>
              <a:defRPr sz="6000">
                <a:latin typeface="Open Sans ExtraBold" pitchFamily="34"/>
                <a:ea typeface="Open Sans ExtraBold" pitchFamily="34"/>
                <a:cs typeface="Open Sans ExtraBold" pitchFamily="34"/>
              </a:defRPr>
            </a:lvl1pPr>
          </a:lstStyle>
          <a:p>
            <a:pPr lvl="0"/>
            <a:r>
              <a:rPr lang="en-US"/>
              <a:t>Click to edit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ACE52-79A4-323E-68F0-E167620F4A7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pic>
        <p:nvPicPr>
          <p:cNvPr id="5" name="Picture 12" descr="A black and white logo&#10;&#10;AI-generated content may be incorrect.">
            <a:extLst>
              <a:ext uri="{FF2B5EF4-FFF2-40B4-BE49-F238E27FC236}">
                <a16:creationId xmlns:a16="http://schemas.microsoft.com/office/drawing/2014/main" id="{75750715-B5AF-1C81-560D-906E7ECF44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65" y="4656746"/>
            <a:ext cx="2335066" cy="233506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0F2F794D-F4ED-15BD-1F13-EA805BCCFF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2323" y="546783"/>
            <a:ext cx="4910017" cy="46243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9BFF95AE-C0EC-2F79-F0A3-0CA1A0D0332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46365" y="5440359"/>
            <a:ext cx="2613026" cy="1047746"/>
          </a:xfrm>
        </p:spPr>
        <p:txBody>
          <a:bodyPr/>
          <a:lstStyle>
            <a:lvl1pPr marL="0" indent="0">
              <a:buNone/>
              <a:defRPr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1pPr>
            <a:lvl2pPr marL="0" lvl="0" indent="0">
              <a:spcBef>
                <a:spcPts val="1000"/>
              </a:spcBef>
              <a:buNone/>
              <a:defRPr sz="2800"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2pPr>
          </a:lstStyle>
          <a:p>
            <a:pPr lvl="0"/>
            <a:r>
              <a:rPr lang="en-US"/>
              <a:t>Click to add</a:t>
            </a:r>
          </a:p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77912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6013E-ABE7-4DAD-D0E7-14BF1C41C14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262192" y="1244004"/>
            <a:ext cx="7321701" cy="2387598"/>
          </a:xfrm>
        </p:spPr>
        <p:txBody>
          <a:bodyPr anchor="b"/>
          <a:lstStyle>
            <a:lvl1pPr>
              <a:defRPr sz="6000">
                <a:latin typeface="Open Sans ExtraBold" pitchFamily="34"/>
                <a:ea typeface="Open Sans ExtraBold" pitchFamily="34"/>
                <a:cs typeface="Open Sans ExtraBold" pitchFamily="34"/>
              </a:defRPr>
            </a:lvl1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E90A6A-94C0-BBD5-61E0-C51783E123E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262182" y="3602041"/>
            <a:ext cx="7321701" cy="1655758"/>
          </a:xfrm>
        </p:spPr>
        <p:txBody>
          <a:bodyPr/>
          <a:lstStyle>
            <a:lvl1pPr marL="0" indent="0">
              <a:buNone/>
              <a:defRPr sz="3200">
                <a:latin typeface="Adelle Rg" pitchFamily="50"/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D4EEF-303F-AEBF-410D-AF009C7B39B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date</a:t>
            </a:r>
          </a:p>
        </p:txBody>
      </p:sp>
      <p:pic>
        <p:nvPicPr>
          <p:cNvPr id="5" name="Picture 12">
            <a:extLst>
              <a:ext uri="{FF2B5EF4-FFF2-40B4-BE49-F238E27FC236}">
                <a16:creationId xmlns:a16="http://schemas.microsoft.com/office/drawing/2014/main" id="{39A68901-4E1B-FFFF-CAFB-FF91902B68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79119" y="4257492"/>
            <a:ext cx="3055476" cy="3055476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6" name="Group 29">
            <a:extLst>
              <a:ext uri="{FF2B5EF4-FFF2-40B4-BE49-F238E27FC236}">
                <a16:creationId xmlns:a16="http://schemas.microsoft.com/office/drawing/2014/main" id="{656E936E-CDD9-654D-A97D-035882D5DA7C}"/>
              </a:ext>
            </a:extLst>
          </p:cNvPr>
          <p:cNvGrpSpPr/>
          <p:nvPr/>
        </p:nvGrpSpPr>
        <p:grpSpPr>
          <a:xfrm>
            <a:off x="0" y="236408"/>
            <a:ext cx="3813715" cy="4574972"/>
            <a:chOff x="0" y="236408"/>
            <a:chExt cx="3813715" cy="4574972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DE4A079-D283-1102-81A7-D9854994A1E9}"/>
                </a:ext>
              </a:extLst>
            </p:cNvPr>
            <p:cNvCxnSpPr/>
            <p:nvPr/>
          </p:nvCxnSpPr>
          <p:spPr>
            <a:xfrm>
              <a:off x="0" y="236408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273004B-9560-AA17-9F30-90353B086BF3}"/>
                </a:ext>
              </a:extLst>
            </p:cNvPr>
            <p:cNvCxnSpPr/>
            <p:nvPr/>
          </p:nvCxnSpPr>
          <p:spPr>
            <a:xfrm>
              <a:off x="0" y="442331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9E9B9F3-CD6D-E309-4DC0-0188976750F9}"/>
                </a:ext>
              </a:extLst>
            </p:cNvPr>
            <p:cNvCxnSpPr/>
            <p:nvPr/>
          </p:nvCxnSpPr>
          <p:spPr>
            <a:xfrm>
              <a:off x="0" y="687656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D72CB91-C790-8C5C-AB82-2C00A80414F4}"/>
                </a:ext>
              </a:extLst>
            </p:cNvPr>
            <p:cNvCxnSpPr/>
            <p:nvPr/>
          </p:nvCxnSpPr>
          <p:spPr>
            <a:xfrm>
              <a:off x="0" y="906225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AD799B3-6301-DA9F-F9A5-B59A5D000365}"/>
                </a:ext>
              </a:extLst>
            </p:cNvPr>
            <p:cNvCxnSpPr/>
            <p:nvPr/>
          </p:nvCxnSpPr>
          <p:spPr>
            <a:xfrm>
              <a:off x="0" y="1138912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12" name="Straight Connector 13">
              <a:extLst>
                <a:ext uri="{FF2B5EF4-FFF2-40B4-BE49-F238E27FC236}">
                  <a16:creationId xmlns:a16="http://schemas.microsoft.com/office/drawing/2014/main" id="{83AEB7CD-692F-0A42-9AC9-75940FCBD4EA}"/>
                </a:ext>
              </a:extLst>
            </p:cNvPr>
            <p:cNvCxnSpPr/>
            <p:nvPr/>
          </p:nvCxnSpPr>
          <p:spPr>
            <a:xfrm>
              <a:off x="0" y="1375312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13" name="Straight Connector 14">
              <a:extLst>
                <a:ext uri="{FF2B5EF4-FFF2-40B4-BE49-F238E27FC236}">
                  <a16:creationId xmlns:a16="http://schemas.microsoft.com/office/drawing/2014/main" id="{081EEAB4-C681-E1DB-CFE9-4B8F5C3FAB69}"/>
                </a:ext>
              </a:extLst>
            </p:cNvPr>
            <p:cNvCxnSpPr/>
            <p:nvPr/>
          </p:nvCxnSpPr>
          <p:spPr>
            <a:xfrm>
              <a:off x="0" y="1597593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14" name="Straight Connector 15">
              <a:extLst>
                <a:ext uri="{FF2B5EF4-FFF2-40B4-BE49-F238E27FC236}">
                  <a16:creationId xmlns:a16="http://schemas.microsoft.com/office/drawing/2014/main" id="{17B7DE7F-53C1-44E1-D8FC-16CB7990DF7C}"/>
                </a:ext>
              </a:extLst>
            </p:cNvPr>
            <p:cNvCxnSpPr/>
            <p:nvPr/>
          </p:nvCxnSpPr>
          <p:spPr>
            <a:xfrm>
              <a:off x="0" y="1803525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15" name="Straight Connector 16">
              <a:extLst>
                <a:ext uri="{FF2B5EF4-FFF2-40B4-BE49-F238E27FC236}">
                  <a16:creationId xmlns:a16="http://schemas.microsoft.com/office/drawing/2014/main" id="{AA2C1468-DE53-D4E6-0BE8-3D260B3D1A75}"/>
                </a:ext>
              </a:extLst>
            </p:cNvPr>
            <p:cNvCxnSpPr/>
            <p:nvPr/>
          </p:nvCxnSpPr>
          <p:spPr>
            <a:xfrm>
              <a:off x="0" y="2039934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16" name="Straight Connector 17">
              <a:extLst>
                <a:ext uri="{FF2B5EF4-FFF2-40B4-BE49-F238E27FC236}">
                  <a16:creationId xmlns:a16="http://schemas.microsoft.com/office/drawing/2014/main" id="{3DF7EC58-441A-FDAE-1144-069E21BF20CB}"/>
                </a:ext>
              </a:extLst>
            </p:cNvPr>
            <p:cNvCxnSpPr/>
            <p:nvPr/>
          </p:nvCxnSpPr>
          <p:spPr>
            <a:xfrm>
              <a:off x="0" y="2280797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17" name="Straight Connector 18">
              <a:extLst>
                <a:ext uri="{FF2B5EF4-FFF2-40B4-BE49-F238E27FC236}">
                  <a16:creationId xmlns:a16="http://schemas.microsoft.com/office/drawing/2014/main" id="{BD5F266A-2795-545E-3924-7F57B70AFDB7}"/>
                </a:ext>
              </a:extLst>
            </p:cNvPr>
            <p:cNvCxnSpPr/>
            <p:nvPr/>
          </p:nvCxnSpPr>
          <p:spPr>
            <a:xfrm>
              <a:off x="0" y="2517946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18" name="Straight Connector 19">
              <a:extLst>
                <a:ext uri="{FF2B5EF4-FFF2-40B4-BE49-F238E27FC236}">
                  <a16:creationId xmlns:a16="http://schemas.microsoft.com/office/drawing/2014/main" id="{99E988D4-298E-12CD-79A2-A98456E3505B}"/>
                </a:ext>
              </a:extLst>
            </p:cNvPr>
            <p:cNvCxnSpPr/>
            <p:nvPr/>
          </p:nvCxnSpPr>
          <p:spPr>
            <a:xfrm>
              <a:off x="0" y="2736506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19" name="Straight Connector 20">
              <a:extLst>
                <a:ext uri="{FF2B5EF4-FFF2-40B4-BE49-F238E27FC236}">
                  <a16:creationId xmlns:a16="http://schemas.microsoft.com/office/drawing/2014/main" id="{F6AA97B0-0F75-8C8B-F9CA-58C68F118188}"/>
                </a:ext>
              </a:extLst>
            </p:cNvPr>
            <p:cNvCxnSpPr/>
            <p:nvPr/>
          </p:nvCxnSpPr>
          <p:spPr>
            <a:xfrm>
              <a:off x="0" y="2971425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20" name="Straight Connector 21">
              <a:extLst>
                <a:ext uri="{FF2B5EF4-FFF2-40B4-BE49-F238E27FC236}">
                  <a16:creationId xmlns:a16="http://schemas.microsoft.com/office/drawing/2014/main" id="{58E2477A-07A7-1654-DBCA-89A9602F1101}"/>
                </a:ext>
              </a:extLst>
            </p:cNvPr>
            <p:cNvCxnSpPr/>
            <p:nvPr/>
          </p:nvCxnSpPr>
          <p:spPr>
            <a:xfrm>
              <a:off x="0" y="3177357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21" name="Straight Connector 22">
              <a:extLst>
                <a:ext uri="{FF2B5EF4-FFF2-40B4-BE49-F238E27FC236}">
                  <a16:creationId xmlns:a16="http://schemas.microsoft.com/office/drawing/2014/main" id="{7AEF4AC5-CD0D-0684-1CF3-02065E35C37B}"/>
                </a:ext>
              </a:extLst>
            </p:cNvPr>
            <p:cNvCxnSpPr/>
            <p:nvPr/>
          </p:nvCxnSpPr>
          <p:spPr>
            <a:xfrm>
              <a:off x="0" y="3422681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22" name="Straight Connector 23">
              <a:extLst>
                <a:ext uri="{FF2B5EF4-FFF2-40B4-BE49-F238E27FC236}">
                  <a16:creationId xmlns:a16="http://schemas.microsoft.com/office/drawing/2014/main" id="{FD11183D-2B25-B371-AB6A-37B5042C1962}"/>
                </a:ext>
              </a:extLst>
            </p:cNvPr>
            <p:cNvCxnSpPr/>
            <p:nvPr/>
          </p:nvCxnSpPr>
          <p:spPr>
            <a:xfrm>
              <a:off x="0" y="3641241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23" name="Straight Connector 24">
              <a:extLst>
                <a:ext uri="{FF2B5EF4-FFF2-40B4-BE49-F238E27FC236}">
                  <a16:creationId xmlns:a16="http://schemas.microsoft.com/office/drawing/2014/main" id="{8D6D9890-6024-9006-B60A-EFD637A11BA4}"/>
                </a:ext>
              </a:extLst>
            </p:cNvPr>
            <p:cNvCxnSpPr/>
            <p:nvPr/>
          </p:nvCxnSpPr>
          <p:spPr>
            <a:xfrm>
              <a:off x="0" y="3869475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24" name="Straight Connector 25">
              <a:extLst>
                <a:ext uri="{FF2B5EF4-FFF2-40B4-BE49-F238E27FC236}">
                  <a16:creationId xmlns:a16="http://schemas.microsoft.com/office/drawing/2014/main" id="{6B6F4B98-E4FE-7B61-8995-8DF66573A6EF}"/>
                </a:ext>
              </a:extLst>
            </p:cNvPr>
            <p:cNvCxnSpPr/>
            <p:nvPr/>
          </p:nvCxnSpPr>
          <p:spPr>
            <a:xfrm>
              <a:off x="0" y="4110337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25" name="Straight Connector 26">
              <a:extLst>
                <a:ext uri="{FF2B5EF4-FFF2-40B4-BE49-F238E27FC236}">
                  <a16:creationId xmlns:a16="http://schemas.microsoft.com/office/drawing/2014/main" id="{8E3A3893-3D10-ED74-261C-6C710C5BDCB7}"/>
                </a:ext>
              </a:extLst>
            </p:cNvPr>
            <p:cNvCxnSpPr/>
            <p:nvPr/>
          </p:nvCxnSpPr>
          <p:spPr>
            <a:xfrm>
              <a:off x="0" y="4342284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26" name="Straight Connector 27">
              <a:extLst>
                <a:ext uri="{FF2B5EF4-FFF2-40B4-BE49-F238E27FC236}">
                  <a16:creationId xmlns:a16="http://schemas.microsoft.com/office/drawing/2014/main" id="{57C5905F-7396-7962-8D94-776234AC9AFE}"/>
                </a:ext>
              </a:extLst>
            </p:cNvPr>
            <p:cNvCxnSpPr/>
            <p:nvPr/>
          </p:nvCxnSpPr>
          <p:spPr>
            <a:xfrm>
              <a:off x="0" y="4570518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27" name="Straight Connector 28">
              <a:extLst>
                <a:ext uri="{FF2B5EF4-FFF2-40B4-BE49-F238E27FC236}">
                  <a16:creationId xmlns:a16="http://schemas.microsoft.com/office/drawing/2014/main" id="{37B5BE2B-B327-2D40-23BB-72B94998832D}"/>
                </a:ext>
              </a:extLst>
            </p:cNvPr>
            <p:cNvCxnSpPr/>
            <p:nvPr/>
          </p:nvCxnSpPr>
          <p:spPr>
            <a:xfrm>
              <a:off x="0" y="4811380"/>
              <a:ext cx="3813715" cy="0"/>
            </a:xfrm>
            <a:prstGeom prst="straightConnector1">
              <a:avLst/>
            </a:prstGeom>
            <a:noFill/>
            <a:ln w="19046" cap="flat">
              <a:solidFill>
                <a:srgbClr val="000000"/>
              </a:solidFill>
              <a:prstDash val="solid"/>
              <a:miter/>
            </a:ln>
          </p:spPr>
        </p:cxnSp>
      </p:grpSp>
    </p:spTree>
    <p:extLst>
      <p:ext uri="{BB962C8B-B14F-4D97-AF65-F5344CB8AC3E}">
        <p14:creationId xmlns:p14="http://schemas.microsoft.com/office/powerpoint/2010/main" val="161913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3232DA6E-1B49-F4CF-0223-08578430E80B}"/>
              </a:ext>
            </a:extLst>
          </p:cNvPr>
          <p:cNvSpPr/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BA122B"/>
          </a:solidFill>
          <a:ln w="19046" cap="flat">
            <a:solidFill>
              <a:srgbClr val="BA122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96B19B7-325B-C771-33F7-96F6B8D7342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773C9C8-0A86-4987-84DB-F6B296D445A3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396611" y="1875114"/>
            <a:ext cx="5558143" cy="4351336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Adelle Rg" pitchFamily="50"/>
                <a:ea typeface="Open sans" pitchFamily="34"/>
                <a:cs typeface="Open sans" pitchFamily="34"/>
              </a:defRPr>
            </a:lvl1pPr>
            <a:lvl2pPr>
              <a:defRPr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2pPr>
            <a:lvl3pPr>
              <a:defRPr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3pPr>
            <a:lvl4pPr>
              <a:defRPr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4pPr>
            <a:lvl5pPr>
              <a:defRPr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6797C4-2E7C-41B0-D3B4-FBB8B63E078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01A1C02-BB49-F21D-65D2-12487A753BC5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37250" y="1877564"/>
            <a:ext cx="5558143" cy="4351336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Adelle Rg" pitchFamily="50"/>
                <a:ea typeface="Open sans" pitchFamily="34"/>
                <a:cs typeface="Open sans" pitchFamily="34"/>
              </a:defRPr>
            </a:lvl1pPr>
            <a:lvl2pPr>
              <a:defRPr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2pPr>
            <a:lvl3pPr>
              <a:defRPr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3pPr>
            <a:lvl4pPr>
              <a:defRPr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4pPr>
            <a:lvl5pPr>
              <a:defRPr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01649FF0-E046-3EA3-A397-E9DF50697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65" y="5016590"/>
            <a:ext cx="1933617" cy="193361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75705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5CDA0BF-BA1E-C9AF-5CA0-C9BC629096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date</a:t>
            </a: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8D6CDC30-FCCB-52E7-B0AB-DCC0D7E16B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79119" y="4257492"/>
            <a:ext cx="3055476" cy="305547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8DC6E167-1140-C78A-CF7B-AF6A3543A128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4032101" y="687656"/>
            <a:ext cx="8159904" cy="753081"/>
          </a:xfrm>
        </p:spPr>
        <p:txBody>
          <a:bodyPr/>
          <a:lstStyle>
            <a:lvl1pPr marL="0" indent="0">
              <a:buNone/>
              <a:defRPr sz="3600">
                <a:latin typeface="Open sans" pitchFamily="34"/>
                <a:ea typeface="Open sans" pitchFamily="34"/>
                <a:cs typeface="Open sans" pitchFamily="34"/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BC81D8-62C8-C54A-BABF-EB97F364AA36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032101" y="1597593"/>
            <a:ext cx="7551782" cy="4572740"/>
          </a:xfrm>
        </p:spPr>
        <p:txBody>
          <a:bodyPr/>
          <a:lstStyle>
            <a:lvl1pPr>
              <a:defRPr>
                <a:latin typeface="Adelle Rg" pitchFamily="50"/>
                <a:ea typeface="Open sans" pitchFamily="34"/>
                <a:cs typeface="Open sans" pitchFamily="34"/>
              </a:defRPr>
            </a:lvl1pPr>
            <a:lvl2pPr>
              <a:defRPr>
                <a:latin typeface="Open sans" pitchFamily="34"/>
                <a:ea typeface="Open sans" pitchFamily="34"/>
                <a:cs typeface="Open sans" pitchFamily="34"/>
              </a:defRPr>
            </a:lvl2pPr>
            <a:lvl3pPr>
              <a:defRPr>
                <a:latin typeface="Open sans" pitchFamily="34"/>
                <a:ea typeface="Open sans" pitchFamily="34"/>
                <a:cs typeface="Open sans" pitchFamily="34"/>
              </a:defRPr>
            </a:lvl3pPr>
            <a:lvl4pPr>
              <a:defRPr>
                <a:latin typeface="Open sans" pitchFamily="34"/>
                <a:ea typeface="Open sans" pitchFamily="34"/>
                <a:cs typeface="Open sans" pitchFamily="34"/>
              </a:defRPr>
            </a:lvl4pPr>
            <a:lvl5pPr>
              <a:defRPr>
                <a:latin typeface="Open sans" pitchFamily="34"/>
                <a:ea typeface="Open sans" pitchFamily="34"/>
                <a:cs typeface="Open sans" pitchFamily="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6538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456596F0-F03A-EF74-D19A-59E450290895}"/>
              </a:ext>
            </a:extLst>
          </p:cNvPr>
          <p:cNvSpPr/>
          <p:nvPr/>
        </p:nvSpPr>
        <p:spPr>
          <a:xfrm>
            <a:off x="0" y="6176964"/>
            <a:ext cx="12191996" cy="681035"/>
          </a:xfrm>
          <a:prstGeom prst="rect">
            <a:avLst/>
          </a:prstGeom>
          <a:solidFill>
            <a:srgbClr val="BA122B"/>
          </a:solidFill>
          <a:ln w="19046" cap="flat">
            <a:solidFill>
              <a:srgbClr val="BA122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2305592F-99A7-6102-3495-750BC178FE90}"/>
              </a:ext>
            </a:extLst>
          </p:cNvPr>
          <p:cNvSpPr/>
          <p:nvPr/>
        </p:nvSpPr>
        <p:spPr>
          <a:xfrm>
            <a:off x="0" y="0"/>
            <a:ext cx="12191996" cy="1614693"/>
          </a:xfrm>
          <a:prstGeom prst="rect">
            <a:avLst/>
          </a:prstGeom>
          <a:solidFill>
            <a:srgbClr val="BA122B"/>
          </a:solidFill>
          <a:ln w="19046" cap="flat">
            <a:solidFill>
              <a:srgbClr val="BA122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8E3E0E-8365-6B24-99C5-3643B4FD44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22826" y="244693"/>
            <a:ext cx="8481242" cy="1325559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471B30-1BCA-5DBC-9873-82EA1CFC4F4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>
                <a:latin typeface="Adelle Rg" pitchFamily="50"/>
                <a:ea typeface="Open sans" pitchFamily="34"/>
                <a:cs typeface="Open sans" pitchFamily="34"/>
              </a:defRPr>
            </a:lvl1pPr>
            <a:lvl2pPr>
              <a:defRPr>
                <a:latin typeface="Open sans" pitchFamily="34"/>
                <a:ea typeface="Open sans" pitchFamily="34"/>
                <a:cs typeface="Open sans" pitchFamily="34"/>
              </a:defRPr>
            </a:lvl2pPr>
            <a:lvl3pPr>
              <a:defRPr>
                <a:latin typeface="Open sans" pitchFamily="34"/>
                <a:ea typeface="Open sans" pitchFamily="34"/>
                <a:cs typeface="Open sans" pitchFamily="34"/>
              </a:defRPr>
            </a:lvl3pPr>
            <a:lvl4pPr>
              <a:defRPr>
                <a:latin typeface="Open sans" pitchFamily="34"/>
                <a:ea typeface="Open sans" pitchFamily="34"/>
                <a:cs typeface="Open sans" pitchFamily="34"/>
              </a:defRPr>
            </a:lvl4pPr>
            <a:lvl5pPr>
              <a:defRPr>
                <a:latin typeface="Open sans" pitchFamily="34"/>
                <a:ea typeface="Open sans" pitchFamily="34"/>
                <a:cs typeface="Open sans" pitchFamily="3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0521CCF5-F01D-9238-9B38-E18ADDF5705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>
                <a:latin typeface="Adelle Rg" pitchFamily="50"/>
                <a:ea typeface="Open sans" pitchFamily="34"/>
                <a:cs typeface="Open sans" pitchFamily="34"/>
              </a:defRPr>
            </a:lvl1pPr>
            <a:lvl2pPr>
              <a:defRPr>
                <a:latin typeface="Open sans" pitchFamily="34"/>
                <a:ea typeface="Open sans" pitchFamily="34"/>
                <a:cs typeface="Open sans" pitchFamily="34"/>
              </a:defRPr>
            </a:lvl2pPr>
            <a:lvl3pPr>
              <a:defRPr>
                <a:latin typeface="Open sans" pitchFamily="34"/>
                <a:ea typeface="Open sans" pitchFamily="34"/>
                <a:cs typeface="Open sans" pitchFamily="34"/>
              </a:defRPr>
            </a:lvl3pPr>
            <a:lvl4pPr>
              <a:defRPr>
                <a:latin typeface="Open sans" pitchFamily="34"/>
                <a:ea typeface="Open sans" pitchFamily="34"/>
                <a:cs typeface="Open sans" pitchFamily="34"/>
              </a:defRPr>
            </a:lvl4pPr>
            <a:lvl5pPr>
              <a:defRPr>
                <a:latin typeface="Open sans" pitchFamily="34"/>
                <a:ea typeface="Open sans" pitchFamily="34"/>
                <a:cs typeface="Open sans" pitchFamily="3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7FFD5AFE-5D9A-FD37-F8FF-12A8F86B87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pic>
        <p:nvPicPr>
          <p:cNvPr id="8" name="Picture 9" descr="A white letter with a star and a black background&#10;&#10;AI-generated content may be incorrect.">
            <a:extLst>
              <a:ext uri="{FF2B5EF4-FFF2-40B4-BE49-F238E27FC236}">
                <a16:creationId xmlns:a16="http://schemas.microsoft.com/office/drawing/2014/main" id="{14FEFE1E-4414-D5DA-908D-EA7BC96C4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133" y="31537"/>
            <a:ext cx="1614693" cy="161469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9" name="Picture 12">
            <a:extLst>
              <a:ext uri="{FF2B5EF4-FFF2-40B4-BE49-F238E27FC236}">
                <a16:creationId xmlns:a16="http://schemas.microsoft.com/office/drawing/2014/main" id="{7C84FCDD-307A-2B45-E2EF-F5841D679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607" y="6288712"/>
            <a:ext cx="4795067" cy="451603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421046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red and black flag&#10;&#10;AI-generated content may be incorrect.">
            <a:extLst>
              <a:ext uri="{FF2B5EF4-FFF2-40B4-BE49-F238E27FC236}">
                <a16:creationId xmlns:a16="http://schemas.microsoft.com/office/drawing/2014/main" id="{DE45EDCB-3FCE-70DE-B546-9AA78CD21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10">
            <a:extLst>
              <a:ext uri="{FF2B5EF4-FFF2-40B4-BE49-F238E27FC236}">
                <a16:creationId xmlns:a16="http://schemas.microsoft.com/office/drawing/2014/main" id="{2F19CF4E-6CC3-A4A2-C83E-930D110D7CF4}"/>
              </a:ext>
            </a:extLst>
          </p:cNvPr>
          <p:cNvSpPr/>
          <p:nvPr/>
        </p:nvSpPr>
        <p:spPr>
          <a:xfrm>
            <a:off x="0" y="6176964"/>
            <a:ext cx="12191996" cy="681035"/>
          </a:xfrm>
          <a:prstGeom prst="rect">
            <a:avLst/>
          </a:prstGeom>
          <a:solidFill>
            <a:srgbClr val="BA122B"/>
          </a:solidFill>
          <a:ln w="19046" cap="flat">
            <a:solidFill>
              <a:srgbClr val="BA122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4FE8F99-11C3-74F3-5A0B-63EAA3A2FE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1018568"/>
            <a:ext cx="5181603" cy="1493132"/>
          </a:xfrm>
        </p:spPr>
        <p:txBody>
          <a:bodyPr/>
          <a:lstStyle>
            <a:lvl1pPr>
              <a:defRPr b="1">
                <a:latin typeface="Open sans" pitchFamily="34"/>
                <a:ea typeface="Open sans" pitchFamily="34"/>
                <a:cs typeface="Open sans" pitchFamily="34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34177E-E19A-4915-8D1F-06848F598D6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2673751"/>
            <a:ext cx="5181603" cy="3503212"/>
          </a:xfrm>
        </p:spPr>
        <p:txBody>
          <a:bodyPr/>
          <a:lstStyle>
            <a:lvl1pPr>
              <a:defRPr>
                <a:latin typeface="Adelle Rg" pitchFamily="50"/>
                <a:ea typeface="Open sans" pitchFamily="34"/>
                <a:cs typeface="Open sans" pitchFamily="34"/>
              </a:defRPr>
            </a:lvl1pPr>
            <a:lvl2pPr>
              <a:defRPr>
                <a:latin typeface="Open sans" pitchFamily="34"/>
                <a:ea typeface="Open sans" pitchFamily="34"/>
                <a:cs typeface="Open sans" pitchFamily="34"/>
              </a:defRPr>
            </a:lvl2pPr>
            <a:lvl3pPr>
              <a:defRPr>
                <a:latin typeface="Open sans" pitchFamily="34"/>
                <a:ea typeface="Open sans" pitchFamily="34"/>
                <a:cs typeface="Open sans" pitchFamily="34"/>
              </a:defRPr>
            </a:lvl3pPr>
            <a:lvl4pPr>
              <a:defRPr>
                <a:latin typeface="Open sans" pitchFamily="34"/>
                <a:ea typeface="Open sans" pitchFamily="34"/>
                <a:cs typeface="Open sans" pitchFamily="34"/>
              </a:defRPr>
            </a:lvl4pPr>
            <a:lvl5pPr>
              <a:defRPr>
                <a:latin typeface="Open sans" pitchFamily="34"/>
                <a:ea typeface="Open sans" pitchFamily="34"/>
                <a:cs typeface="Open sans" pitchFamily="3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B1E271B9-B478-3CE2-A050-4B83C495C68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2673751"/>
            <a:ext cx="5181603" cy="3503212"/>
          </a:xfrm>
        </p:spPr>
        <p:txBody>
          <a:bodyPr/>
          <a:lstStyle>
            <a:lvl1pPr>
              <a:defRPr>
                <a:latin typeface="Adelle Rg" pitchFamily="50"/>
                <a:ea typeface="Open sans" pitchFamily="34"/>
                <a:cs typeface="Open sans" pitchFamily="34"/>
              </a:defRPr>
            </a:lvl1pPr>
            <a:lvl2pPr>
              <a:defRPr>
                <a:latin typeface="Open sans" pitchFamily="34"/>
                <a:ea typeface="Open sans" pitchFamily="34"/>
                <a:cs typeface="Open sans" pitchFamily="34"/>
              </a:defRPr>
            </a:lvl2pPr>
            <a:lvl3pPr>
              <a:defRPr>
                <a:latin typeface="Open sans" pitchFamily="34"/>
                <a:ea typeface="Open sans" pitchFamily="34"/>
                <a:cs typeface="Open sans" pitchFamily="34"/>
              </a:defRPr>
            </a:lvl3pPr>
            <a:lvl4pPr>
              <a:defRPr>
                <a:latin typeface="Open sans" pitchFamily="34"/>
                <a:ea typeface="Open sans" pitchFamily="34"/>
                <a:cs typeface="Open sans" pitchFamily="34"/>
              </a:defRPr>
            </a:lvl4pPr>
            <a:lvl5pPr>
              <a:defRPr>
                <a:latin typeface="Open sans" pitchFamily="34"/>
                <a:ea typeface="Open sans" pitchFamily="34"/>
                <a:cs typeface="Open sans" pitchFamily="3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C37669F-0AE1-C70C-14A8-FD05444D29A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pic>
        <p:nvPicPr>
          <p:cNvPr id="8" name="Picture 9" descr="A white letter with a star and a black background&#10;&#10;AI-generated content may be incorrect.">
            <a:extLst>
              <a:ext uri="{FF2B5EF4-FFF2-40B4-BE49-F238E27FC236}">
                <a16:creationId xmlns:a16="http://schemas.microsoft.com/office/drawing/2014/main" id="{3BFBF115-150F-8439-10D0-C0A3CD781A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970" y="83237"/>
            <a:ext cx="1614693" cy="161469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9" name="Picture 12">
            <a:extLst>
              <a:ext uri="{FF2B5EF4-FFF2-40B4-BE49-F238E27FC236}">
                <a16:creationId xmlns:a16="http://schemas.microsoft.com/office/drawing/2014/main" id="{7DD9DBE9-B019-01FC-F308-1C83ADC1BE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607" y="6288712"/>
            <a:ext cx="4795067" cy="451603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40829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C1529A1A-8DCB-3B75-B7D8-8BE5DF4D4E7C}"/>
              </a:ext>
            </a:extLst>
          </p:cNvPr>
          <p:cNvSpPr/>
          <p:nvPr/>
        </p:nvSpPr>
        <p:spPr>
          <a:xfrm>
            <a:off x="0" y="6176964"/>
            <a:ext cx="12191996" cy="681035"/>
          </a:xfrm>
          <a:prstGeom prst="rect">
            <a:avLst/>
          </a:prstGeom>
          <a:solidFill>
            <a:srgbClr val="BA122B"/>
          </a:solidFill>
          <a:ln w="19046" cap="flat">
            <a:solidFill>
              <a:srgbClr val="BA122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2E8443E3-380C-4B97-7B4D-EF9240819B3A}"/>
              </a:ext>
            </a:extLst>
          </p:cNvPr>
          <p:cNvSpPr/>
          <p:nvPr/>
        </p:nvSpPr>
        <p:spPr>
          <a:xfrm>
            <a:off x="0" y="0"/>
            <a:ext cx="12191996" cy="1614693"/>
          </a:xfrm>
          <a:prstGeom prst="rect">
            <a:avLst/>
          </a:prstGeom>
          <a:solidFill>
            <a:srgbClr val="BA122B"/>
          </a:solidFill>
          <a:ln w="19046" cap="flat">
            <a:solidFill>
              <a:srgbClr val="BA122B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69281D-8966-D74C-F116-6EF4AA5B0B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22826" y="244693"/>
            <a:ext cx="8481242" cy="1325559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latin typeface="Open sans" pitchFamily="34"/>
                <a:ea typeface="Open sans" pitchFamily="34"/>
                <a:cs typeface="Open sans" pitchFamily="34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128C556-BC28-7C56-9AFB-E44C631DEF5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>
                <a:latin typeface="Adelle Rg" pitchFamily="50"/>
                <a:ea typeface="Open sans" pitchFamily="34"/>
                <a:cs typeface="Open sans" pitchFamily="34"/>
              </a:defRPr>
            </a:lvl1pPr>
            <a:lvl2pPr>
              <a:defRPr>
                <a:latin typeface="Open sans" pitchFamily="34"/>
                <a:ea typeface="Open sans" pitchFamily="34"/>
                <a:cs typeface="Open sans" pitchFamily="34"/>
              </a:defRPr>
            </a:lvl2pPr>
            <a:lvl3pPr>
              <a:defRPr>
                <a:latin typeface="Open sans" pitchFamily="34"/>
                <a:ea typeface="Open sans" pitchFamily="34"/>
                <a:cs typeface="Open sans" pitchFamily="34"/>
              </a:defRPr>
            </a:lvl3pPr>
            <a:lvl4pPr>
              <a:defRPr>
                <a:latin typeface="Open sans" pitchFamily="34"/>
                <a:ea typeface="Open sans" pitchFamily="34"/>
                <a:cs typeface="Open sans" pitchFamily="34"/>
              </a:defRPr>
            </a:lvl4pPr>
            <a:lvl5pPr>
              <a:defRPr>
                <a:latin typeface="Open sans" pitchFamily="34"/>
                <a:ea typeface="Open sans" pitchFamily="34"/>
                <a:cs typeface="Open sans" pitchFamily="3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BF95F51-DA99-6CE1-3E37-A64A28246F0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>
                <a:latin typeface="Adelle Rg" pitchFamily="50"/>
                <a:ea typeface="Open sans" pitchFamily="34"/>
                <a:cs typeface="Open sans" pitchFamily="34"/>
              </a:defRPr>
            </a:lvl1pPr>
            <a:lvl2pPr>
              <a:defRPr>
                <a:latin typeface="Open sans" pitchFamily="34"/>
                <a:ea typeface="Open sans" pitchFamily="34"/>
                <a:cs typeface="Open sans" pitchFamily="34"/>
              </a:defRPr>
            </a:lvl2pPr>
            <a:lvl3pPr>
              <a:defRPr>
                <a:latin typeface="Open sans" pitchFamily="34"/>
                <a:ea typeface="Open sans" pitchFamily="34"/>
                <a:cs typeface="Open sans" pitchFamily="34"/>
              </a:defRPr>
            </a:lvl3pPr>
            <a:lvl4pPr>
              <a:defRPr>
                <a:latin typeface="Open sans" pitchFamily="34"/>
                <a:ea typeface="Open sans" pitchFamily="34"/>
                <a:cs typeface="Open sans" pitchFamily="34"/>
              </a:defRPr>
            </a:lvl4pPr>
            <a:lvl5pPr>
              <a:defRPr>
                <a:latin typeface="Open sans" pitchFamily="34"/>
                <a:ea typeface="Open sans" pitchFamily="34"/>
                <a:cs typeface="Open sans" pitchFamily="3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5C9D986-DE21-AF27-6A15-D148AE9E8B2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pic>
        <p:nvPicPr>
          <p:cNvPr id="8" name="Picture 9" descr="A white letter with a star and a black background&#10;&#10;AI-generated content may be incorrect.">
            <a:extLst>
              <a:ext uri="{FF2B5EF4-FFF2-40B4-BE49-F238E27FC236}">
                <a16:creationId xmlns:a16="http://schemas.microsoft.com/office/drawing/2014/main" id="{EA4BB500-1D02-04B4-9B19-24A5A06BA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133" y="31537"/>
            <a:ext cx="1614693" cy="161469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9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027843A3-620A-C5B3-EC0D-20A8B63BC4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75" y="6263420"/>
            <a:ext cx="2379469" cy="56304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91269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77E5D4-84C4-3E7C-2F35-7DDB91C70F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6611" y="36511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C4679-ECDE-EE4C-D3F7-72D3DB1F52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611" y="1875114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33E20-5E21-0FE2-ED3A-C7704D73849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9337331" y="6375196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999999"/>
                </a:solidFill>
                <a:uFillTx/>
                <a:latin typeface="Open sans" pitchFamily="34"/>
                <a:ea typeface="Open sans" pitchFamily="34"/>
                <a:cs typeface="Open sans" pitchFamily="34"/>
              </a:defRPr>
            </a:lvl1pPr>
          </a:lstStyle>
          <a:p>
            <a:pPr lvl="0"/>
            <a:fld id="{A4135058-FB5A-2F45-A9ED-F7E2491D827A}" type="datetime1">
              <a:rPr lang="en-US"/>
              <a:pPr lvl="0"/>
              <a:t>4/17/25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6F668-1210-3AF6-F1D8-3474CB65A307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CD13A4-B5C6-4D78-F5F3-383E4053A41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Adelle Rg</vt:lpstr>
      <vt:lpstr>Aptos</vt:lpstr>
      <vt:lpstr>Aptos Display</vt:lpstr>
      <vt:lpstr>Arial</vt:lpstr>
      <vt:lpstr>Open sans</vt:lpstr>
      <vt:lpstr>Open Sans ExtraBold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Brandy Hyatt</dc:creator>
  <cp:lastModifiedBy>Austin Tillison</cp:lastModifiedBy>
  <cp:revision>5</cp:revision>
  <dcterms:created xsi:type="dcterms:W3CDTF">2025-03-10T12:57:23Z</dcterms:created>
  <dcterms:modified xsi:type="dcterms:W3CDTF">2025-04-17T13:34:27Z</dcterms:modified>
</cp:coreProperties>
</file>